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249F3-9EE3-4E1B-83C9-A1C2EF5205D6}" v="44" dt="2024-10-13T18:27:51.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0090" autoAdjust="0"/>
  </p:normalViewPr>
  <p:slideViewPr>
    <p:cSldViewPr snapToGrid="0">
      <p:cViewPr varScale="1">
        <p:scale>
          <a:sx n="47" d="100"/>
          <a:sy n="47" d="100"/>
        </p:scale>
        <p:origin x="1232" y="48"/>
      </p:cViewPr>
      <p:guideLst/>
    </p:cSldViewPr>
  </p:slideViewPr>
  <p:outlineViewPr>
    <p:cViewPr>
      <p:scale>
        <a:sx n="33" d="100"/>
        <a:sy n="33" d="100"/>
      </p:scale>
      <p:origin x="0" y="-6808"/>
    </p:cViewPr>
  </p:outlineViewPr>
  <p:notesTextViewPr>
    <p:cViewPr>
      <p:scale>
        <a:sx n="50" d="100"/>
        <a:sy n="50"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48249F3-9EE3-4E1B-83C9-A1C2EF5205D6}"/>
    <pc:docChg chg="modSld">
      <pc:chgData name="Gerth Stølting Brodal" userId="04ef4784-6591-4f86-a140-f5c3b108582a" providerId="ADAL" clId="{A48249F3-9EE3-4E1B-83C9-A1C2EF5205D6}" dt="2024-10-13T21:14:50.859" v="61" actId="1035"/>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pChg chg="mod">
          <ac:chgData name="Gerth Stølting Brodal" userId="04ef4784-6591-4f86-a140-f5c3b108582a" providerId="ADAL" clId="{A48249F3-9EE3-4E1B-83C9-A1C2EF5205D6}" dt="2024-10-13T21:14:50.859" v="61" actId="1035"/>
          <ac:spMkLst>
            <pc:docMk/>
            <pc:sldMk cId="2575270775" sldId="256"/>
            <ac:spMk id="2" creationId="{00000000-0000-0000-0000-000000000000}"/>
          </ac:spMkLst>
        </pc:spChg>
      </pc:sldChg>
      <pc:sldChg chg="modSp">
        <pc:chgData name="Gerth Stølting Brodal" userId="04ef4784-6591-4f86-a140-f5c3b108582a" providerId="ADAL" clId="{A48249F3-9EE3-4E1B-83C9-A1C2EF5205D6}" dt="2024-10-13T18:27:51.980" v="43" actId="20577"/>
        <pc:sldMkLst>
          <pc:docMk/>
          <pc:sldMk cId="2548786588" sldId="366"/>
        </pc:sldMkLst>
        <pc:spChg chg="mod">
          <ac:chgData name="Gerth Stølting Brodal" userId="04ef4784-6591-4f86-a140-f5c3b108582a" providerId="ADAL" clId="{A48249F3-9EE3-4E1B-83C9-A1C2EF5205D6}" dt="2024-10-13T18:27:51.980" v="43" actId="20577"/>
          <ac:spMkLst>
            <pc:docMk/>
            <pc:sldMk cId="2548786588" sldId="366"/>
            <ac:spMk id="5" creationId="{00000000-0000-0000-0000-000000000000}"/>
          </ac:spMkLst>
        </pc:spChg>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pChg chg="mod">
          <ac:chgData name="Gerth Stølting Brodal" userId="04ef4784-6591-4f86-a140-f5c3b108582a" providerId="ADAL" clId="{411DCB1D-B559-4175-A31D-933588F047B0}" dt="2024-05-06T06:40:48.826" v="71" actId="27636"/>
          <ac:spMkLst>
            <pc:docMk/>
            <pc:sldMk cId="3461060157" sldId="310"/>
            <ac:spMk id="10" creationId="{00000000-0000-0000-0000-000000000000}"/>
          </ac:spMkLst>
        </pc:spChg>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+ 3.12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10/13/2024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3C661-C8E5-3BD1-6E92-E1369A70FE60}"/>
              </a:ext>
            </a:extLst>
          </p:cNvPr>
          <p:cNvPicPr>
            <a:picLocks noChangeAspect="1"/>
          </p:cNvPicPr>
          <p:nvPr/>
        </p:nvPicPr>
        <p:blipFill>
          <a:blip r:embed="rId3"/>
          <a:stretch>
            <a:fillRect/>
          </a:stretch>
        </p:blipFill>
        <p:spPr>
          <a:xfrm>
            <a:off x="8868" y="1777042"/>
            <a:ext cx="12186963" cy="379380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961200"/>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r>
              <a:rPr lang="da-DK" sz="3200" b="1" dirty="0"/>
              <a:t> 2018</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a:t> </a:t>
            </a:r>
            <a:br>
              <a:rPr lang="da-DK" sz="3200" i="1"/>
            </a:br>
            <a:r>
              <a:rPr lang="da-DK" sz="3200" i="1"/>
              <a:t>and </a:t>
            </a:r>
            <a:r>
              <a:rPr lang="en-US" sz="3200" dirty="0"/>
              <a:t>overwhelming</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637313"/>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8" name="Picture 7">
            <a:extLst>
              <a:ext uri="{FF2B5EF4-FFF2-40B4-BE49-F238E27FC236}">
                <a16:creationId xmlns:a16="http://schemas.microsoft.com/office/drawing/2014/main" id="{FFC2247C-6749-A7AD-066B-68607CB0990A}"/>
              </a:ext>
            </a:extLst>
          </p:cNvPr>
          <p:cNvPicPr>
            <a:picLocks noChangeAspect="1"/>
          </p:cNvPicPr>
          <p:nvPr/>
        </p:nvPicPr>
        <p:blipFill>
          <a:blip r:embed="rId3"/>
          <a:stretch>
            <a:fillRect/>
          </a:stretch>
        </p:blipFill>
        <p:spPr>
          <a:xfrm>
            <a:off x="6666104" y="191415"/>
            <a:ext cx="5410677" cy="4550402"/>
          </a:xfrm>
          <a:prstGeom prst="rect">
            <a:avLst/>
          </a:prstGeom>
        </p:spPr>
      </p:pic>
      <p:sp>
        <p:nvSpPr>
          <p:cNvPr id="10" name="Down Arrow 12">
            <a:extLst>
              <a:ext uri="{FF2B5EF4-FFF2-40B4-BE49-F238E27FC236}">
                <a16:creationId xmlns:a16="http://schemas.microsoft.com/office/drawing/2014/main" id="{50035568-2C92-C7F4-3EF5-2C3A40E74D8B}"/>
              </a:ext>
            </a:extLst>
          </p:cNvPr>
          <p:cNvSpPr/>
          <p:nvPr/>
        </p:nvSpPr>
        <p:spPr>
          <a:xfrm rot="4375226">
            <a:off x="2822322" y="2171584"/>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PBA Aud</a:t>
            </a:r>
          </a:p>
        </p:txBody>
      </p:sp>
      <p:pic>
        <p:nvPicPr>
          <p:cNvPr id="6" name="Picture 5">
            <a:extLst>
              <a:ext uri="{FF2B5EF4-FFF2-40B4-BE49-F238E27FC236}">
                <a16:creationId xmlns:a16="http://schemas.microsoft.com/office/drawing/2014/main" id="{0DC1CE6E-A053-6B0B-6435-68088E75223D}"/>
              </a:ext>
            </a:extLst>
          </p:cNvPr>
          <p:cNvPicPr>
            <a:picLocks noChangeAspect="1"/>
          </p:cNvPicPr>
          <p:nvPr/>
        </p:nvPicPr>
        <p:blipFill>
          <a:blip r:embed="rId4"/>
          <a:stretch>
            <a:fillRect/>
          </a:stretch>
        </p:blipFill>
        <p:spPr>
          <a:xfrm>
            <a:off x="89093" y="4676501"/>
            <a:ext cx="4472350" cy="195767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16589</TotalTime>
  <Words>11368</Words>
  <Application>Microsoft Office PowerPoint</Application>
  <PresentationFormat>Widescreen</PresentationFormat>
  <Paragraphs>1068</Paragraphs>
  <Slides>53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2024-10-13T21:14:52Z</dcterms:modified>
</cp:coreProperties>
</file>